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6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15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3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8503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09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692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95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81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6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65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1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73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7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51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2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0F05F-8C98-484C-88DC-73A9D394F7A8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088B96D-AEAF-4218-83B4-393BAEE26A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76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199E-610A-4DA6-876B-D098CF63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13412"/>
            <a:ext cx="7766936" cy="1646302"/>
          </a:xfrm>
        </p:spPr>
        <p:txBody>
          <a:bodyPr/>
          <a:lstStyle/>
          <a:p>
            <a:r>
              <a:rPr lang="en-US" dirty="0"/>
              <a:t>Matrimonial Website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4FDF3-B1BE-402D-9B5D-B606B66B3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438744"/>
          </a:xfrm>
        </p:spPr>
        <p:txBody>
          <a:bodyPr>
            <a:normAutofit/>
          </a:bodyPr>
          <a:lstStyle/>
          <a:p>
            <a:r>
              <a:rPr lang="en-US" dirty="0"/>
              <a:t>Name – Raghav Gupta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43E2-1AF8-4AB2-8200-C24801D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9DE5F-FD28-4B05-9857-245C39F79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53" y="1930400"/>
            <a:ext cx="7916335" cy="4246784"/>
          </a:xfrm>
        </p:spPr>
      </p:pic>
    </p:spTree>
    <p:extLst>
      <p:ext uri="{BB962C8B-B14F-4D97-AF65-F5344CB8AC3E}">
        <p14:creationId xmlns:p14="http://schemas.microsoft.com/office/powerpoint/2010/main" val="103808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8E8B-C756-4246-9CB5-E5FEA18D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103" y="2848401"/>
            <a:ext cx="11910670" cy="2214485"/>
          </a:xfrm>
        </p:spPr>
        <p:txBody>
          <a:bodyPr>
            <a:normAutofit/>
          </a:bodyPr>
          <a:lstStyle/>
          <a:p>
            <a:r>
              <a:rPr lang="en-US" sz="8000" dirty="0"/>
              <a:t>Thank You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8441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AB28-E356-49EE-8F1C-D7F53B5D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Matrimonial Website Project - Objective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2BE5-77B1-44D2-A3C4-A8F94B45F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enter his/ her biodata.</a:t>
            </a:r>
          </a:p>
          <a:p>
            <a:r>
              <a:rPr lang="en-US" dirty="0"/>
              <a:t>User can search for profiles according to his choice.</a:t>
            </a:r>
          </a:p>
          <a:p>
            <a:r>
              <a:rPr lang="en-US" dirty="0"/>
              <a:t>This  is totally a front end project based </a:t>
            </a:r>
            <a:r>
              <a:rPr lang="en-US"/>
              <a:t>on react. 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073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BECD-090D-4213-BCF2-9E572703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Matrimonial Website Project - Frontend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81DD-2F16-4145-A093-D05A24EF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front-end part is made using react.</a:t>
            </a:r>
          </a:p>
          <a:p>
            <a:r>
              <a:rPr lang="en-US" dirty="0"/>
              <a:t>In react we have different components like home, navbar, footer, log in, etc.</a:t>
            </a:r>
          </a:p>
          <a:p>
            <a:r>
              <a:rPr lang="en-US" dirty="0"/>
              <a:t>All components are interconnected with each other using react routing.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4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0322-B61B-497E-928D-84883E51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of project – 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015D8-63FC-4E11-911E-2111B20B6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69" y="1708196"/>
            <a:ext cx="8078594" cy="4333829"/>
          </a:xfrm>
        </p:spPr>
      </p:pic>
    </p:spTree>
    <p:extLst>
      <p:ext uri="{BB962C8B-B14F-4D97-AF65-F5344CB8AC3E}">
        <p14:creationId xmlns:p14="http://schemas.microsoft.com/office/powerpoint/2010/main" val="147724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CB71-3F99-47D0-90BA-E754CCB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0E1CA-5C9C-4D97-86EE-4B272500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9" y="1585482"/>
            <a:ext cx="8522478" cy="4571954"/>
          </a:xfrm>
        </p:spPr>
      </p:pic>
    </p:spTree>
    <p:extLst>
      <p:ext uri="{BB962C8B-B14F-4D97-AF65-F5344CB8AC3E}">
        <p14:creationId xmlns:p14="http://schemas.microsoft.com/office/powerpoint/2010/main" val="62455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9B54-B2AD-4402-AF6A-C7C7E3E6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matches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051EE-1F6C-4B92-8D4C-AF7E7BD9D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68" y="1997476"/>
            <a:ext cx="7539353" cy="4044549"/>
          </a:xfrm>
        </p:spPr>
      </p:pic>
    </p:spTree>
    <p:extLst>
      <p:ext uri="{BB962C8B-B14F-4D97-AF65-F5344CB8AC3E}">
        <p14:creationId xmlns:p14="http://schemas.microsoft.com/office/powerpoint/2010/main" val="202989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248A-39A4-4618-B828-35BBA819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3A791-80C3-46BB-80ED-3CC229EDC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69" y="1612946"/>
            <a:ext cx="8256148" cy="4429079"/>
          </a:xfrm>
        </p:spPr>
      </p:pic>
    </p:spTree>
    <p:extLst>
      <p:ext uri="{BB962C8B-B14F-4D97-AF65-F5344CB8AC3E}">
        <p14:creationId xmlns:p14="http://schemas.microsoft.com/office/powerpoint/2010/main" val="159030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57B9-8733-42AF-88C6-5A048068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6439F-F57D-42C2-A3D7-91FE5170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48" y="1738358"/>
            <a:ext cx="8407068" cy="4510042"/>
          </a:xfrm>
        </p:spPr>
      </p:pic>
    </p:spTree>
    <p:extLst>
      <p:ext uri="{BB962C8B-B14F-4D97-AF65-F5344CB8AC3E}">
        <p14:creationId xmlns:p14="http://schemas.microsoft.com/office/powerpoint/2010/main" val="362799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BA39-A4E3-4F5A-9410-7B39495D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2CE46-1BEB-434C-9963-BA611B1F1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13" y="1848508"/>
            <a:ext cx="7916335" cy="4246784"/>
          </a:xfrm>
        </p:spPr>
      </p:pic>
    </p:spTree>
    <p:extLst>
      <p:ext uri="{BB962C8B-B14F-4D97-AF65-F5344CB8AC3E}">
        <p14:creationId xmlns:p14="http://schemas.microsoft.com/office/powerpoint/2010/main" val="23122299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</TotalTime>
  <Words>102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Matrimonial Website</vt:lpstr>
      <vt:lpstr>Matrimonial Website Project - Objective </vt:lpstr>
      <vt:lpstr>Matrimonial Website Project - Frontend </vt:lpstr>
      <vt:lpstr>Images of project – Home Page</vt:lpstr>
      <vt:lpstr>About page</vt:lpstr>
      <vt:lpstr>Our matches</vt:lpstr>
      <vt:lpstr>Contact Page</vt:lpstr>
      <vt:lpstr>Footer Page</vt:lpstr>
      <vt:lpstr>Register Page</vt:lpstr>
      <vt:lpstr>Login Page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Raghav Gupta</dc:creator>
  <cp:lastModifiedBy>Raghav Gupta</cp:lastModifiedBy>
  <cp:revision>15</cp:revision>
  <dcterms:created xsi:type="dcterms:W3CDTF">2022-07-19T03:33:13Z</dcterms:created>
  <dcterms:modified xsi:type="dcterms:W3CDTF">2023-02-14T13:37:13Z</dcterms:modified>
</cp:coreProperties>
</file>